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7" autoAdjust="0"/>
  </p:normalViewPr>
  <p:slideViewPr>
    <p:cSldViewPr snapToGrid="0">
      <p:cViewPr varScale="1">
        <p:scale>
          <a:sx n="58" d="100"/>
          <a:sy n="58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4069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05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480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47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174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913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475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40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245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164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965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DA3D-C895-435A-B488-CA1D4EB5C7DE}" type="datetimeFigureOut">
              <a:rPr lang="lt-LT" smtClean="0"/>
              <a:t>2017.02.14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FB06-BEF9-4A5B-95EE-2C267A87EC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72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3300" y="1130300"/>
            <a:ext cx="955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Modus</a:t>
            </a:r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Ponens</a:t>
            </a:r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lt-LT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Modus</a:t>
            </a:r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Tollens</a:t>
            </a:r>
            <a:endParaRPr lang="lt-L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494" y="449058"/>
                <a:ext cx="3967461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Silogizmas (tranzityvumas)</a:t>
                </a: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449058"/>
                <a:ext cx="3967461" cy="4708981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20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48139" y="449058"/>
                <a:ext cx="5601419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Tadas pamirš įjungti žadintuvą, jis pramiegos;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Tadas pramiegos, jis neis į pirmą paskaitą</a:t>
                </a:r>
              </a:p>
              <a:p>
                <a:endParaRPr lang="lt-LT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Jeigu Tadas pamirš įjungti žadintuvą, jis neis į pirmą paskaitą </a:t>
                </a:r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39" y="449058"/>
                <a:ext cx="5601419" cy="4524315"/>
              </a:xfrm>
              <a:prstGeom prst="rect">
                <a:avLst/>
              </a:prstGeom>
              <a:blipFill rotWithShape="0">
                <a:blip r:embed="rId3"/>
                <a:stretch>
                  <a:fillRect l="-2720" t="-1887" r="-1632" b="-336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44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494" y="449058"/>
                <a:ext cx="3967461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Atvejų atskyrimas</a:t>
                </a: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∨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449058"/>
                <a:ext cx="3967461" cy="4708981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20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49871" y="449058"/>
                <a:ext cx="5899687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yra teigiamas arba neigiamas skaičius;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</a:t>
                </a: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yra teigiamas, tai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lt-LT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lt-LT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endParaRPr lang="lt-LT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</a:t>
                </a: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yra neigiamas, tai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lt-LT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lt-LT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endParaRPr lang="lt-LT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lt-LT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lt-LT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871" y="449058"/>
                <a:ext cx="5899687" cy="4031873"/>
              </a:xfrm>
              <a:prstGeom prst="rect">
                <a:avLst/>
              </a:prstGeom>
              <a:blipFill rotWithShape="0">
                <a:blip r:embed="rId3"/>
                <a:stretch>
                  <a:fillRect l="-2583" t="-2118" r="-165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62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" y="219456"/>
            <a:ext cx="11786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Pavyzdys. Programoje ieškome klaidos. Padarykite išvadą:</a:t>
            </a:r>
          </a:p>
          <a:p>
            <a:endParaRPr lang="lt-LT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Pirmose penkiose eilutėse yra sintaksės klaida arba nėra aprašytas kintamasis;</a:t>
            </a:r>
          </a:p>
          <a:p>
            <a:pPr marL="514350" indent="-514350">
              <a:buAutoNum type="alphaLcParenR"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Jeigu yra sintaksės klaida, tai reiškia, kad praleistas kabliataškis arba neteisingai parašytas kintamojo vardas;</a:t>
            </a:r>
          </a:p>
          <a:p>
            <a:pPr marL="514350" indent="-514350">
              <a:buAutoNum type="alphaLcParenR"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 reikalingi kabliataškiai yra;</a:t>
            </a:r>
          </a:p>
          <a:p>
            <a:pPr marL="514350" indent="-514350">
              <a:buAutoNum type="alphaLcParenR"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Visų kintamųjų vardai parašyti teisingai. </a:t>
            </a:r>
          </a:p>
        </p:txBody>
      </p:sp>
    </p:spTree>
    <p:extLst>
      <p:ext uri="{BB962C8B-B14F-4D97-AF65-F5344CB8AC3E}">
        <p14:creationId xmlns:p14="http://schemas.microsoft.com/office/powerpoint/2010/main" val="2535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22890" y="47319"/>
                <a:ext cx="4603351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yra sintaksės klaida;</a:t>
                </a:r>
              </a:p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nėra aprašytas kintamasis;</a:t>
                </a:r>
              </a:p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praleistas kabliataškis;</a:t>
                </a:r>
              </a:p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neteisingai parašytas kintamojo vardas.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890" y="47319"/>
                <a:ext cx="4603351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2781" t="-2989" b="-679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51863" y="2456795"/>
                <a:ext cx="607858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Tada turime:</a:t>
                </a:r>
              </a:p>
              <a:p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b="0" dirty="0" smtClean="0">
                    <a:cs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t-L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&amp;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atvejų (c) ir (d) apjungimas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t-L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lt-L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∨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(taikome (1) de Morgano dėsnį)</a:t>
                </a:r>
              </a:p>
              <a:p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t-L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lt-L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(taikome </a:t>
                </a:r>
                <a:r>
                  <a:rPr lang="lt-LT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Modus</a:t>
                </a:r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t-LT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Tollens</a:t>
                </a:r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(b) ir (2))</a:t>
                </a:r>
              </a:p>
              <a:p>
                <a:endParaRPr lang="lt-LT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(taikome eliminavimą (a) ir (3))</a:t>
                </a:r>
              </a:p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863" y="2456795"/>
                <a:ext cx="6078584" cy="4401205"/>
              </a:xfrm>
              <a:prstGeom prst="rect">
                <a:avLst/>
              </a:prstGeom>
              <a:blipFill rotWithShape="0">
                <a:blip r:embed="rId3"/>
                <a:stretch>
                  <a:fillRect l="-2006" t="-138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322" y="5767828"/>
            <a:ext cx="4603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nėra aprašytas kintamasis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860" y="280417"/>
            <a:ext cx="49162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Pirmose penkiose eilutėse yra sintaksės klaida arba nėra aprašytas kintamasis;</a:t>
            </a:r>
          </a:p>
          <a:p>
            <a:pPr marL="514350" indent="-514350">
              <a:buAutoNum type="alphaLcParenR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Jeigu yra sintaksės klaida, tai reiškia, kad praleistas kabliataškis arba neteisingai parašytas kintamojo vardas;</a:t>
            </a:r>
          </a:p>
          <a:p>
            <a:pPr marL="514350" indent="-514350">
              <a:buAutoNum type="alphaLcParenR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 reikalingi kabliataškiai yra;</a:t>
            </a:r>
          </a:p>
          <a:p>
            <a:pPr marL="514350" indent="-514350">
              <a:buAutoNum type="alphaLcParenR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Visų kintamųjų vardai parašyti teisingai. </a:t>
            </a:r>
          </a:p>
        </p:txBody>
      </p:sp>
    </p:spTree>
    <p:extLst>
      <p:ext uri="{BB962C8B-B14F-4D97-AF65-F5344CB8AC3E}">
        <p14:creationId xmlns:p14="http://schemas.microsoft.com/office/powerpoint/2010/main" val="95983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3300" y="1130300"/>
            <a:ext cx="955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Galimos </a:t>
            </a:r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klaidos</a:t>
            </a:r>
            <a:endParaRPr lang="lt-L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5056" y="706994"/>
                <a:ext cx="11007306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 teisingai padaryta išvada?</a:t>
                </a:r>
              </a:p>
              <a:p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Audrius norėtų nusirašyti, jis atsisėstų paskutinėje eilėje;</a:t>
                </a:r>
              </a:p>
              <a:p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Audrius atsisėdo paskutinėje eilėje;</a:t>
                </a:r>
              </a:p>
              <a:p>
                <a:endParaRPr lang="lt-LT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Audrius nori nusirašyti</a:t>
                </a:r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6" y="706994"/>
                <a:ext cx="11007306" cy="4031873"/>
              </a:xfrm>
              <a:prstGeom prst="rect">
                <a:avLst/>
              </a:prstGeom>
              <a:blipFill rotWithShape="0">
                <a:blip r:embed="rId2"/>
                <a:stretch>
                  <a:fillRect l="-1440" t="-2118" b="-393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63293" y="5568557"/>
            <a:ext cx="1133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t-LT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64464" y="4322062"/>
                <a:ext cx="3967461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464" y="4322062"/>
                <a:ext cx="3967461" cy="212365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99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5056" y="706994"/>
                <a:ext cx="11007306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 teisingai padaryta išvada?</a:t>
                </a:r>
              </a:p>
              <a:p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obuolys raudonas, tai jis skanus;</a:t>
                </a:r>
              </a:p>
              <a:p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Obuolys geltonas;</a:t>
                </a:r>
              </a:p>
              <a:p>
                <a:endParaRPr lang="lt-LT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Obuolys nėra skanus</a:t>
                </a:r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6" y="706994"/>
                <a:ext cx="11007306" cy="4031873"/>
              </a:xfrm>
              <a:prstGeom prst="rect">
                <a:avLst/>
              </a:prstGeom>
              <a:blipFill rotWithShape="0">
                <a:blip r:embed="rId2"/>
                <a:stretch>
                  <a:fillRect l="-1440" t="-2118" b="-393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98463" y="5672074"/>
            <a:ext cx="1133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t-LT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64464" y="4322062"/>
                <a:ext cx="3967461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acc>
                        <m:accPr>
                          <m:chr m:val="̅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lt-LT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464" y="4322062"/>
                <a:ext cx="3967461" cy="24929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19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8022" y="223915"/>
                <a:ext cx="6193767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 teisingai padarytos išvados?</a:t>
                </a:r>
              </a:p>
              <a:p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</a:t>
                </a:r>
                <a:r>
                  <a:rPr lang="lt-LT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Metallika</a:t>
                </a:r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nariai būtų roko žvaigždės, jų plaukai būtų nudažyti žaliai;</a:t>
                </a:r>
              </a:p>
              <a:p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b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Metallika</a:t>
                </a:r>
                <a:r>
                  <a:rPr lang="lt-LT" sz="3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narių plaukai nėra žali;</a:t>
                </a:r>
              </a:p>
              <a:p>
                <a:endParaRPr lang="lt-LT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t-LT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Metallika</a:t>
                </a:r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nariai nėra roko žvaigždės </a:t>
                </a:r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22" y="223915"/>
                <a:ext cx="6193767" cy="5509200"/>
              </a:xfrm>
              <a:prstGeom prst="rect">
                <a:avLst/>
              </a:prstGeom>
              <a:blipFill rotWithShape="0">
                <a:blip r:embed="rId2"/>
                <a:stretch>
                  <a:fillRect l="-2559" t="-1550" b="-265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68309" y="5930866"/>
            <a:ext cx="1133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t-LT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2121" y="655236"/>
                <a:ext cx="554437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Londonas yra didelis miestas, jame yra dangoraižių;</a:t>
                </a:r>
              </a:p>
              <a:p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Londone yra dangoraižių;</a:t>
                </a:r>
              </a:p>
              <a:p>
                <a:endParaRPr lang="lt-LT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Londonas yra didelis miestas</a:t>
                </a:r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121" y="655236"/>
                <a:ext cx="5544370" cy="4031873"/>
              </a:xfrm>
              <a:prstGeom prst="rect">
                <a:avLst/>
              </a:prstGeom>
              <a:blipFill rotWithShape="0">
                <a:blip r:embed="rId3"/>
                <a:stretch>
                  <a:fillRect l="-2860" b="-377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893373" y="5930866"/>
            <a:ext cx="1133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t-LT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2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95822" y="2140698"/>
                <a:ext cx="3967461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Prieštaravimas</a:t>
                </a: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𝑝𝑟𝑖𝑒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š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𝑡𝑎𝑟𝑎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822" y="2140698"/>
                <a:ext cx="3967461" cy="3600986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70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8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494" y="449058"/>
                <a:ext cx="396746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Modus </a:t>
                </a:r>
                <a:r>
                  <a:rPr lang="lt-LT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Ponens</a:t>
                </a:r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449058"/>
                <a:ext cx="3967461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4762" t="-340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68291" y="449058"/>
                <a:ext cx="3967461" cy="3096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Modus </a:t>
                </a:r>
                <a:r>
                  <a:rPr lang="lt-LT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Tollens</a:t>
                </a:r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acc>
                        <m:accPr>
                          <m:chr m:val="̅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lt-LT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291" y="449058"/>
                <a:ext cx="3967461" cy="3096040"/>
              </a:xfrm>
              <a:prstGeom prst="rect">
                <a:avLst/>
              </a:prstGeom>
              <a:blipFill rotWithShape="0">
                <a:blip r:embed="rId3"/>
                <a:stretch>
                  <a:fillRect l="-4608" t="-334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8494" y="3553366"/>
                <a:ext cx="569274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 skaičiaus skaitmenų suma dalinasi iš 3, tai skaičius dalinasi iš 3;</a:t>
                </a:r>
              </a:p>
              <a:p>
                <a:r>
                  <a:rPr lang="lt-LT" sz="3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Skaičiaus 21 skaitmenų suma dalinasi iš 3;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Skaičius 21 dalinasi iš 3</a:t>
                </a:r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3553366"/>
                <a:ext cx="5692744" cy="3046988"/>
              </a:xfrm>
              <a:prstGeom prst="rect">
                <a:avLst/>
              </a:prstGeom>
              <a:blipFill rotWithShape="0">
                <a:blip r:embed="rId4"/>
                <a:stretch>
                  <a:fillRect l="-2784" t="-2800" r="-1285" b="-54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90580" y="3553366"/>
                <a:ext cx="560141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 Dzeusas būtų žmogus, tai jis būtų mirtingas;</a:t>
                </a: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Dzeusas nėra mirtingas;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Dzeusas nėra žmogus</a:t>
                </a:r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580" y="3553366"/>
                <a:ext cx="5601419" cy="2062103"/>
              </a:xfrm>
              <a:prstGeom prst="rect">
                <a:avLst/>
              </a:prstGeom>
              <a:blipFill rotWithShape="0">
                <a:blip r:embed="rId5"/>
                <a:stretch>
                  <a:fillRect l="-2720" t="-4142" r="-653" b="-858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92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4592" y="219456"/>
                <a:ext cx="11786616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Pavyzdys. Padarykite išvadą: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triušių yra daugiau nei narvų, tai bent du triušiai yra tame pačiame narve.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Triušių yra daugiau nei narvų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____________________________________________</a:t>
                </a:r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" y="219456"/>
                <a:ext cx="11786616" cy="4524315"/>
              </a:xfrm>
              <a:prstGeom prst="rect">
                <a:avLst/>
              </a:prstGeom>
              <a:blipFill rotWithShape="0">
                <a:blip r:embed="rId2"/>
                <a:stretch>
                  <a:fillRect l="-1293" t="-1887" b="-336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3849" y="3950182"/>
            <a:ext cx="8902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 du triušiai yra tame pačiame narve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3454" y="5724348"/>
            <a:ext cx="3585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Modus</a:t>
            </a:r>
            <a:r>
              <a:rPr lang="lt-LT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Ponens</a:t>
            </a:r>
            <a:endParaRPr lang="lt-LT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1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4592" y="219456"/>
                <a:ext cx="11786616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Pavyzdys. Padarykite išvadą: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skaičius 870,232 dalinasi iš 6, tai jis dalinasi ir iš 3.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Skaičius 870,232 nesidalina iš 3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____________________________________________</a:t>
                </a:r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" y="219456"/>
                <a:ext cx="11786616" cy="4031873"/>
              </a:xfrm>
              <a:prstGeom prst="rect">
                <a:avLst/>
              </a:prstGeom>
              <a:blipFill rotWithShape="0">
                <a:blip r:embed="rId2"/>
                <a:stretch>
                  <a:fillRect l="-1293" t="-2118" b="-393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3849" y="3523169"/>
            <a:ext cx="8902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Skaičius 870,232 nesidalina iš 6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3454" y="5724348"/>
            <a:ext cx="3585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Modus</a:t>
            </a:r>
            <a:r>
              <a:rPr lang="lt-LT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Tollens</a:t>
            </a:r>
            <a:endParaRPr lang="lt-LT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9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3300" y="1130300"/>
            <a:ext cx="955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Kitos </a:t>
            </a:r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išvedimo taisyklės</a:t>
            </a:r>
            <a:endParaRPr lang="lt-L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494" y="449058"/>
                <a:ext cx="4588563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Disjunkcijos įvedimas</a:t>
                </a: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∨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∨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449058"/>
                <a:ext cx="4588563" cy="5447645"/>
              </a:xfrm>
              <a:prstGeom prst="rect">
                <a:avLst/>
              </a:prstGeom>
              <a:blipFill rotWithShape="0">
                <a:blip r:embed="rId2"/>
                <a:stretch>
                  <a:fillRect l="-4117" t="-190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77465" y="1957162"/>
                <a:ext cx="6314535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Marius programuoja C ++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Marius programuoja Java arba C++</a:t>
                </a: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465" y="1957162"/>
                <a:ext cx="6314535" cy="2431435"/>
              </a:xfrm>
              <a:prstGeom prst="rect">
                <a:avLst/>
              </a:prstGeom>
              <a:blipFill rotWithShape="0">
                <a:blip r:embed="rId3"/>
                <a:stretch>
                  <a:fillRect l="-2413" t="-3509" r="-251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39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494" y="449058"/>
                <a:ext cx="4588563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Konjunkcijos šalinimas</a:t>
                </a: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&amp;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&amp; 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449058"/>
                <a:ext cx="4588563" cy="5447645"/>
              </a:xfrm>
              <a:prstGeom prst="rect">
                <a:avLst/>
              </a:prstGeom>
              <a:blipFill rotWithShape="0">
                <a:blip r:embed="rId2"/>
                <a:stretch>
                  <a:fillRect l="-4117" t="-1904" r="-15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77465" y="1957162"/>
                <a:ext cx="6314535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Pirmadieniais ir trečiadieniais Gintaras lanko treniruotes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Trečiadieniais Gintaras lanko treniruotes</a:t>
                </a: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465" y="1957162"/>
                <a:ext cx="6314535" cy="3908762"/>
              </a:xfrm>
              <a:prstGeom prst="rect">
                <a:avLst/>
              </a:prstGeom>
              <a:blipFill rotWithShape="0">
                <a:blip r:embed="rId3"/>
                <a:stretch>
                  <a:fillRect l="-2413" t="-218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7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494" y="449058"/>
                <a:ext cx="458856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Konjunkcijos įvedimas</a:t>
                </a: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&amp;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449058"/>
                <a:ext cx="4588563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4117" t="-273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67865" y="2526550"/>
                <a:ext cx="6314535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Jonas </a:t>
                </a:r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mėgsta koldūnus;</a:t>
                </a: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Jonas mėgsta cepelinus;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Jonas mėgsta koldūnus ir cepelinus</a:t>
                </a: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865" y="2526550"/>
                <a:ext cx="6314535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2413" t="-2496" r="-164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20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494" y="449058"/>
                <a:ext cx="4588563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Eliminavimas</a:t>
                </a: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∨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∨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lt-LT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lt-LT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lt-LT" sz="36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4" y="449058"/>
                <a:ext cx="4588563" cy="6001643"/>
              </a:xfrm>
              <a:prstGeom prst="rect">
                <a:avLst/>
              </a:prstGeom>
              <a:blipFill rotWithShape="0">
                <a:blip r:embed="rId2"/>
                <a:stretch>
                  <a:fillRect l="-4117" t="-172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77465" y="1151250"/>
                <a:ext cx="6314535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Gintarė eis į banką antradienį arba trečiadienį;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Antradienį Gintarė neis į banką</a:t>
                </a:r>
              </a:p>
              <a:p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Gintarė eis į banką trečiadienį</a:t>
                </a: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465" y="1151250"/>
                <a:ext cx="6314535" cy="4401205"/>
              </a:xfrm>
              <a:prstGeom prst="rect">
                <a:avLst/>
              </a:prstGeom>
              <a:blipFill rotWithShape="0">
                <a:blip r:embed="rId3"/>
                <a:stretch>
                  <a:fillRect l="-2413" t="-193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73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536</Words>
  <Application>Microsoft Office PowerPoint</Application>
  <PresentationFormat>Widescreen</PresentationFormat>
  <Paragraphs>189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VGTU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24</cp:revision>
  <dcterms:created xsi:type="dcterms:W3CDTF">2016-10-13T10:59:04Z</dcterms:created>
  <dcterms:modified xsi:type="dcterms:W3CDTF">2017-02-14T15:20:58Z</dcterms:modified>
</cp:coreProperties>
</file>